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уроки 9кл БИО ФГОС\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501122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уроки 9кл БИО ФГОС\im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3064" y="0"/>
            <a:ext cx="8746653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уроки 9кл БИО ФГОС\0024-024-Selektsija-v-biotekhnologi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3064" y="214290"/>
            <a:ext cx="8675215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уроки 9кл БИО ФГОС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572559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уроки 9кл БИО ФГОС\1435890_kletochnaya-inzheneriy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92971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уроки 9кл БИО ФГОС\0022-015-Kletochnaja-inzhenerij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уроки 9кл БИО ФГОС\img1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381" y="0"/>
            <a:ext cx="92201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уроки 9кл БИО ФГОС\pic7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92971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уроки 9кл БИО ФГОС\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2017-01-31T18:42:48Z</dcterms:created>
  <dcterms:modified xsi:type="dcterms:W3CDTF">2017-01-31T18:53:03Z</dcterms:modified>
</cp:coreProperties>
</file>